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0723-684B-4102-B7B8-3B761F0EC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EF5A1-F9CF-440A-8011-47F509B18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1BD62-9112-4298-9C8A-22D4937B1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31E73-6C06-42D8-9B81-5F30370EF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EBF80-F6DA-400E-A2B1-8E2B1FF70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32846-2592-4718-9459-856B86086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2489C-64AB-4A0C-896A-42F35817F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2B3DE-A77C-452F-BC96-D8D8D9F7F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67B8-F43D-48F9-A63A-A6A4C98C9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ED6-4F90-4129-8ADB-85F38ABC8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8C92C-0574-41EB-A8C8-7F0D09153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A14C1-A3AD-40DB-99A7-EF5017321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B433A60-F820-44A3-84D2-DF2BE55C2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5791200"/>
          </a:xfrm>
        </p:spPr>
        <p:txBody>
          <a:bodyPr/>
          <a:lstStyle/>
          <a:p>
            <a:pPr eaLnBrk="1" hangingPunct="1"/>
            <a:r>
              <a:rPr lang="ru-RU" sz="2400" b="1" smtClean="0"/>
              <a:t>Алексеев</a:t>
            </a:r>
            <a:br>
              <a:rPr lang="ru-RU" sz="2400" b="1" smtClean="0"/>
            </a:br>
            <a:r>
              <a:rPr lang="ru-RU" sz="2400" b="1" smtClean="0"/>
              <a:t>Алексей   Анатольевич  </a:t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Организация физического воспитания на основе учета индивидуальных способностей школьников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2000" b="1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04800"/>
            <a:ext cx="8229600" cy="838200"/>
          </a:xfrm>
        </p:spPr>
        <p:txBody>
          <a:bodyPr/>
          <a:lstStyle/>
          <a:p>
            <a:pPr eaLnBrk="1" hangingPunct="1"/>
            <a:r>
              <a:rPr lang="ru-RU" sz="2800" smtClean="0"/>
              <a:t>Результаты констатирующего исследования</a:t>
            </a:r>
            <a:r>
              <a:rPr lang="ru-RU" smtClean="0"/>
              <a:t> </a:t>
            </a:r>
          </a:p>
        </p:txBody>
      </p:sp>
      <p:graphicFrame>
        <p:nvGraphicFramePr>
          <p:cNvPr id="14456" name="Group 120"/>
          <p:cNvGraphicFramePr>
            <a:graphicFrameLocks noGrp="1"/>
          </p:cNvGraphicFramePr>
          <p:nvPr>
            <p:ph/>
          </p:nvPr>
        </p:nvGraphicFramePr>
        <p:xfrm>
          <a:off x="457200" y="1676400"/>
          <a:ext cx="8229600" cy="4449763"/>
        </p:xfrm>
        <a:graphic>
          <a:graphicData uri="http://schemas.openxmlformats.org/drawingml/2006/table">
            <a:tbl>
              <a:tblPr/>
              <a:tblGrid>
                <a:gridCol w="4735513"/>
                <a:gridCol w="1231900"/>
                <a:gridCol w="1244600"/>
                <a:gridCol w="1017587"/>
              </a:tblGrid>
              <a:tr h="6270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учащихся к урокам физической культуры (баллы, х±σ)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2,9±0,54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3,0±0,52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Эмоциональное самочувствие учащихся на уроках физической культуры (баллы, х±σ)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2,7±1,89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2,8±2,01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прирост результатов выполнения физических упражнений (%)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19,23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22,22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smtClean="0"/>
              <a:t>Результаты итогового исследования</a:t>
            </a:r>
            <a:r>
              <a:rPr lang="ru-RU" smtClean="0"/>
              <a:t> </a:t>
            </a:r>
          </a:p>
        </p:txBody>
      </p:sp>
      <p:graphicFrame>
        <p:nvGraphicFramePr>
          <p:cNvPr id="16504" name="Group 120"/>
          <p:cNvGraphicFramePr>
            <a:graphicFrameLocks noGrp="1"/>
          </p:cNvGraphicFramePr>
          <p:nvPr>
            <p:ph/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/>
              <a:tblGrid>
                <a:gridCol w="4735513"/>
                <a:gridCol w="1231900"/>
                <a:gridCol w="1244600"/>
                <a:gridCol w="1017587"/>
              </a:tblGrid>
              <a:tr h="685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учащихся к урокам физической культуры (баллы, х±σ)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4,7±0,21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3,2±0,55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Эмоциональное самочувствие учащихся на уроках физической культуры (баллы, х±σ)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4,5±0,05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2,7±1,93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прирост результатов выполнения физических упражнений (%)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76,92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37,04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&lt;0,05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Противоречие: </a:t>
            </a:r>
            <a:r>
              <a:rPr lang="ru-RU" sz="2400" smtClean="0"/>
              <a:t> имеющимся достаточным объемом теоретических и методических знаний  в области факторов, механизмов и условий обучения и воспитания детей с учетом их индивидуальных способностей и  недостаточной исследованностью вопросов реализации теоретического знания в практике физического воспитания школьников . </a:t>
            </a: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Проблема </a:t>
            </a:r>
            <a:r>
              <a:rPr lang="ru-RU" sz="2400" smtClean="0"/>
              <a:t>исследования: каковы условия, формы и методы физического воспитания школьников с учетом их индивидуальных  способностей? </a:t>
            </a: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Объект</a:t>
            </a:r>
            <a:r>
              <a:rPr lang="ru-RU" sz="2400" smtClean="0"/>
              <a:t> исследования – процесс физического воспитания школьников.</a:t>
            </a: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Предмет </a:t>
            </a:r>
            <a:r>
              <a:rPr lang="ru-RU" sz="2400" smtClean="0"/>
              <a:t>исследования – организация физического воспитания школьников с учетом их индивидуальных способностей.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Цель</a:t>
            </a:r>
            <a:r>
              <a:rPr lang="ru-RU" sz="2000" smtClean="0"/>
              <a:t> исследования – выявить дидактические основы применения форм и методов индивидуально-дифференцированного обучения  на уроках физической культуры, обеспечивающие учет индивидуальных способностей школьников. .</a:t>
            </a:r>
            <a:endParaRPr lang="ru-RU" sz="2000" b="1" smtClean="0"/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ru-RU" sz="2000" b="1" smtClean="0"/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Задачи</a:t>
            </a:r>
            <a:r>
              <a:rPr lang="ru-RU" sz="2000" smtClean="0"/>
              <a:t> исследования: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2000" smtClean="0"/>
              <a:t>Охарактеризовать понятие способностей, выявить педагогические основы учета и развития способностей обучающихся в процессе общего образования.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2000" smtClean="0"/>
              <a:t>Обосновать индивидуально-дифференцированный подход как методологическую и методическую основу организации образовательного процесса с учетом индивидуальных способностей школьников.</a:t>
            </a: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2000" smtClean="0"/>
              <a:t>Раскрыть методические и содержательные особенности деятельности учителя физической культуры, обеспечивающие учет индивидуальных способностей школьников,  и экспериментально обосновать их эффективность. </a:t>
            </a:r>
            <a:endParaRPr lang="ru-RU" sz="2000" b="1" smtClean="0"/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ru-RU" sz="2000" b="1" smtClean="0"/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Гипотеза </a:t>
            </a:r>
            <a:r>
              <a:rPr lang="ru-RU" sz="2000" smtClean="0"/>
              <a:t>исследования: </a:t>
            </a:r>
            <a:r>
              <a:rPr lang="ru-RU" sz="1800" smtClean="0"/>
              <a:t>предполагалось, что реализация индивидуально-дифференцированного подхода к обучению позволит эффективно учитывать и развивать индивидуальные способности школьников в процессе физического воспитания.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Способности</a:t>
            </a:r>
            <a:r>
              <a:rPr lang="ru-RU" sz="1800" smtClean="0"/>
              <a:t>  – индивидуально-психологические особенности личности, отличающие одного человека от другого, имеющие отношение к успешности выполнения какой-либо деятельности или многих видов деятельности, и не сводящиеся к тем знаниям, навыкам или умениям, которые уже выработаны у данного человека.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8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Одаренность</a:t>
            </a:r>
            <a:r>
              <a:rPr lang="ru-RU" sz="1800" smtClean="0"/>
              <a:t> – системное, развивающееся в течение жизни качество психики, которое определяет возможность достижения человеком более высоких, по сравнению с другими людьми, результатов в одном или нескольких видах деятельности.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800" b="1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Дифференциация  способностей</a:t>
            </a:r>
            <a:r>
              <a:rPr lang="ru-RU" sz="1800" smtClean="0"/>
              <a:t>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– по видам деятельности и обеспечивающих ее сфер психики – способности в области практической (в том числе, двигательной) , познавательной, художественно-эстетической, коммуникативной и духовно-ценностной деятельности,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– по  широте проявлений в различных видах деятельности  – общие (или умственные) и специальные (в музыке, живописи, математике и пр.) способности,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– по особенностям возрастного развития – ранние и поздние проявления способностей,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– по степени сформированности – актуальные и потенциальные способности,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– по форме проявления – явные и скрытые способности.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b="1" smtClean="0"/>
              <a:t>Специфические  требования к образовательному процессу, 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b="1" smtClean="0"/>
              <a:t>соблюдение которых обеспечивает эффективный учет и развитие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b="1" smtClean="0"/>
              <a:t>индивидуальных способностей школьников</a:t>
            </a:r>
            <a:r>
              <a:rPr lang="ru-RU" sz="1600" smtClean="0"/>
              <a:t>: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опора на четыре ведущих принципа: гибкие содержательные «рамки», обеспечивающие возможность изучения различных тематических разделов; крупные содержательные единицы, изучение широких (глобальных), основополагающих тем и проблем; междисциплинарный подход к изучению содержания образования;  интеграция тем и проблем для изучения, относящихся к одной или разным областям знаний;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предоставление учащимся возможностей для углубленного изучения  отдельных тем и дисциплин, обеспечение  самостоятельности в учении;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обеспечение исследовательского характера учебной деятельности, освоения учащимися приемов, стратегий, методов  исследовательской работы;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ориентация на развитие творческого, критического и абстрактно-логического мышления учащихся, поощрение и стимулирование творческого подхода к учебно–познавательной деятельности;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поощрение разнообразия процесса и результатов деятельности учащихся, использования ими в работе различных материалов, информации, способов, форм и пр.;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– обеспечение развития самопознания и самопонимания, осознания своеобразия собственных способностей и понимания индивидуальных особенностей других людей и пр.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Реализация индивидуально-дифференцированного подхода - </a:t>
            </a:r>
            <a:r>
              <a:rPr lang="ru-RU" sz="2400" b="1" smtClean="0"/>
              <a:t>комплексное условие</a:t>
            </a:r>
            <a:r>
              <a:rPr lang="ru-RU" sz="2400" smtClean="0"/>
              <a:t> эффективного  учета и развития способностей школьников.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Индивидуально-дифференцированный подход предполагает учет индивидуальных психологических особенностей учащихся, их интересов, склонностей и способностей,  и обеспечивающий особую взаимосвязь учителя и учеников.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На основе индивидуальных особенностей учащихся происходит их дифференцирование и объединение в группы; в образовательном процессе осуществляется целенаправленное воздействие на группу учащихся, характеризующихся некими общими признаками.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Цель дифференциации - индивидуализация обучения, основанная на создании оптимальных условий для выявления и учета в обучении склонностей, развития интересов, потребностей и способностей каждого школьника.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6553200"/>
          </a:xfrm>
        </p:spPr>
        <p:txBody>
          <a:bodyPr/>
          <a:lstStyle/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Задачи учителя физической культуры</a:t>
            </a:r>
            <a:r>
              <a:rPr lang="ru-RU" sz="2000" smtClean="0"/>
              <a:t>, дифференцированные в зависимости от  типа способностей школьников: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arenR"/>
            </a:pPr>
            <a:r>
              <a:rPr lang="ru-RU" sz="2000" smtClean="0"/>
              <a:t>При работе с </a:t>
            </a:r>
            <a:r>
              <a:rPr lang="ru-RU" sz="2000" b="1" smtClean="0"/>
              <a:t>двигательно способными</a:t>
            </a:r>
            <a:r>
              <a:rPr lang="ru-RU" sz="2000" smtClean="0"/>
              <a:t> учащимися деятельность учителя физической культуры направлена на решение следующих задач: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развитие тех двигательных качеств, в которых учащиеся демонстрируют наибольшее способности (координационных, скоростных, силовых и пр.),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гармонизация физического развития (развитие двигательных качеств, в которых отсутствуют яркие признаки способностей),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мотивация к улучшению успеваемости по другим учебным предметам.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2) Задачами обучения детей с </a:t>
            </a:r>
            <a:r>
              <a:rPr lang="ru-RU" sz="2000" b="1" smtClean="0"/>
              <a:t>иными предметными видами способностей</a:t>
            </a:r>
            <a:r>
              <a:rPr lang="ru-RU" sz="2000" smtClean="0"/>
              <a:t> являются: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мотивация к занятиям физической культурой,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коррекция индивидуальных затруднений в освоении программы по физической культуре, </a:t>
            </a:r>
          </a:p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– стимулирование к проявлению собственных индивидуальных способностей на уроках физической культуры и создание условий для этого.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"/>
            <a:ext cx="8839200" cy="6477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smtClean="0"/>
              <a:t>Формы и методы</a:t>
            </a:r>
            <a:r>
              <a:rPr lang="ru-RU" sz="1800" smtClean="0"/>
              <a:t> индивидуально-дифференцированной работы с учащимися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на уроках физической культуры: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1) Индивидуальные: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(а) консультации, занятия, руководство; их содержание определяется индивидуальными достижениями, познавательными потребностями и затруднениями детей с разными видами способностей;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(б) индивидуальные задания для выполнения на уроках или дома, соответствующие   индивидуальным двигательным достижениях одаренных учащихся,  индивидуальным затруднениям учащихся, индивидуальным интересам школьников;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(в) подготовка к предметным Олимпиадам и конкурсам: учителем физической культуры осуществляется теоретическая, методическая и практическая помощь двигательно способным детям, эмоционально-психологическая помощь и поддержка учащимся, способным в иной области.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8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2) Групповые: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(а)    выделение групп учащихся, дифференцированных по уровню двигательных достижений либо по физкультурно-спортивным интересам; задания подбираются отдельно для каждой группы;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(б) организация спортивных праздников с распределением ролей в их подготовке и проведении в соответствии с индивидуальными способностями учащихся;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(в) разработка коллективных проектов по физкультурно-спортивной;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(г) мотивирующие занятия (лекции, встречи с интересными людьми, экскурсии), направленные на когнитивное обеспечение познавательной и/или двигательной мотивации учащихся.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8839200" cy="6553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400" b="1" smtClean="0"/>
              <a:t>Параметры оценки эффективности методики индивидуально-дифференцированной работы с учащимися на уроках физической культуры: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1. Отношение учащихся к урокам физической культуры – оценивалось методом педагогического наблюдения и письменного опроса. Учащимся предлагалось ответить на вопрос: «Оцените по пятибалльной шкале Ваше отношение к урокам физической культуры». Критерии оценки: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1 балл – абсолютно не нравятся,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2 балла – чаще всего не нравятся, за редким исключением,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3 балла – иногда нравятся, иногда нет, по настроению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4 балла – чаще всего нравятся, за редким исключением,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5 баллов – очень нравятся, всегда.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В качестве показателя для сравнения результатов ЭГ и КГ используется среднегрупповой балл.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2. Эмоциональное самочувствие учащихся на уроках физической культуры; для оценивания применялись методы педагогического наблюдения и опроса. Соответствующий вопрос учащимся звучал следующим образом: «Оцените по пятибалльной шкале Ваше настроение на уроках физической культуры»; критерии оценки: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1 балл – мне очень неуютно, я испытываю постоянный дискомфорт, тревогу,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2 балла – мне, преимущественно, дискомфортно на уроках, настроение часто меняется,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3 балла – никаких особых чувств я не испытываю, настроение такое же, как и на многих других уроках,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4 балла – чаще всего мое настроение на уроках физической культуры хорошее, иногда возникает дискомфорт, но быстро проходит,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5 баллов – мне весело, я чувствую эмоциональный подъем, настроение всегда улучшается.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В качестве показателя для сравнения результатов ЭГ и КГ используется среднегрупповой балл.</a:t>
            </a:r>
          </a:p>
          <a:p>
            <a:pPr algn="just" eaLnBrk="1" hangingPunct="1">
              <a:lnSpc>
                <a:spcPct val="80000"/>
              </a:lnSpc>
            </a:pPr>
            <a:endParaRPr lang="ru-RU" sz="14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3. Индивидуальный прирост результатов выполнения физических упражнений в течение учебного года – начальные и конечные результаты оцениваются по традиционной пятибалльной шкале на основе критериев оценки школьной успеваемости (выполнение контрольных нормативов); критерием выступает статистически значимый прирост индивидуальной оценки успеваемости.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В качестве показателя для сравнения результатов ЭГ и КГ используется количество учащихся (в %), у которых произошло достоверное повышение успеваемости по физической культуре.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1347</Words>
  <Application>Microsoft Office PowerPoint</Application>
  <PresentationFormat>Экран (4:3)</PresentationFormat>
  <Paragraphs>124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Оформление по умолчанию</vt:lpstr>
      <vt:lpstr>Алексеев Алексей   Анатольевич     Организация физического воспитания на основе учета индивидуальных способностей школьников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Результаты констатирующего исследования </vt:lpstr>
      <vt:lpstr>Результаты итогового исследования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Супермать</dc:creator>
  <cp:lastModifiedBy>school23bel</cp:lastModifiedBy>
  <cp:revision>6</cp:revision>
  <cp:lastPrinted>1601-01-01T00:00:00Z</cp:lastPrinted>
  <dcterms:created xsi:type="dcterms:W3CDTF">2014-03-16T06:18:16Z</dcterms:created>
  <dcterms:modified xsi:type="dcterms:W3CDTF">2016-02-18T14:19:59Z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